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66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57" d="100"/>
          <a:sy n="57" d="100"/>
        </p:scale>
        <p:origin x="82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這邊開始介紹三種實驗方法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這邊開始介紹三種實驗方法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Z0t :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 smtClean="0"/>
              <a:t>ZNt</a:t>
            </a:r>
            <a:r>
              <a:rPr lang="en-US" altLang="zh-TW" dirty="0" smtClean="0"/>
              <a:t> :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 smtClean="0"/>
              <a:t>公式代表加入的噪音  加完噪音 再用</a:t>
            </a:r>
            <a:r>
              <a:rPr lang="en-US" altLang="zh-TW" dirty="0" smtClean="0"/>
              <a:t>LDM</a:t>
            </a:r>
            <a:r>
              <a:rPr lang="zh-TW" altLang="en-US" dirty="0" smtClean="0"/>
              <a:t>去噪音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是一張有雜訊的圖片，透過中間一個預測器，將圖片逐步去噪音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  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/>
              <a:t>latent diffusion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=""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=""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=""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=""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=""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=""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=""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=""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=""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=""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 smtClean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 smtClean="0"/>
          </a:p>
          <a:p>
            <a:pPr marL="342900" indent="-342900">
              <a:buAutoNum type="arabicPeriod"/>
            </a:pPr>
            <a:r>
              <a:rPr lang="en-US" altLang="zh-TW" sz="2400" dirty="0" smtClean="0"/>
              <a:t>200 time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 smtClean="0"/>
          </a:p>
          <a:p>
            <a:pPr marL="342900" indent="-342900">
              <a:buAutoNum type="arabicPeriod"/>
            </a:pPr>
            <a:r>
              <a:rPr lang="en-US" altLang="zh-TW" sz="2400" dirty="0" smtClean="0"/>
              <a:t>&lt;25% schedule: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resemble an alpha composite of their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 smtClean="0"/>
          </a:p>
          <a:p>
            <a:pPr marL="342900" indent="-342900">
              <a:buAutoNum type="arabicPeriod"/>
            </a:pPr>
            <a:r>
              <a:rPr lang="en-US" altLang="zh-TW" sz="2400" dirty="0" smtClean="0"/>
              <a:t>&gt;65%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 smtClean="0"/>
          </a:p>
          <a:p>
            <a:pPr marL="342900" indent="-342900">
              <a:buAutoNum type="arabicPeriod"/>
            </a:pPr>
            <a:r>
              <a:rPr lang="en-US" altLang="zh-TW" sz="2400" dirty="0" smtClean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Latent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</a:t>
            </a:r>
            <a:r>
              <a:rPr lang="en-US" altLang="zh-TW" sz="2400" dirty="0" smtClean="0"/>
              <a:t>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smtClean="0"/>
              <a:t>Interpolate-</a:t>
            </a:r>
            <a:r>
              <a:rPr lang="en-US" altLang="zh-TW" sz="2400" dirty="0" err="1" smtClean="0"/>
              <a:t>denoise</a:t>
            </a:r>
            <a:endParaRPr lang="en-US" altLang="zh-TW" sz="2400" dirty="0" smtClean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 smtClean="0"/>
              <a:t>Denoise</a:t>
            </a:r>
            <a:r>
              <a:rPr lang="en-US" altLang="zh-TW" sz="2400" dirty="0" smtClean="0"/>
              <a:t>-interpolate-</a:t>
            </a:r>
            <a:r>
              <a:rPr lang="en-US" altLang="zh-TW" sz="2400" dirty="0" err="1" smtClean="0"/>
              <a:t>denoise</a:t>
            </a:r>
            <a:endParaRPr lang="en-US" altLang="zh-TW" sz="2400" dirty="0" smtClean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Latent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</a:t>
            </a:r>
            <a:r>
              <a:rPr lang="en-US" altLang="zh-TW" sz="2400" dirty="0" smtClean="0"/>
              <a:t>only</a:t>
            </a:r>
          </a:p>
          <a:p>
            <a:endParaRPr lang="en-US" altLang="zh-TW" sz="2400" dirty="0" smtClean="0"/>
          </a:p>
          <a:p>
            <a:pPr marL="457200" indent="-457200">
              <a:buAutoNum type="arabicPeriod"/>
            </a:pPr>
            <a:r>
              <a:rPr lang="en-US" altLang="zh-TW" sz="2400" dirty="0" smtClean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smtClean="0"/>
              <a:t>Use spherical </a:t>
            </a:r>
            <a:r>
              <a:rPr lang="en-US" altLang="zh-TW" sz="2400" dirty="0"/>
              <a:t>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</a:t>
            </a:r>
            <a:r>
              <a:rPr lang="en-US" altLang="zh-TW" sz="2400" dirty="0" smtClean="0"/>
              <a:t>clean </a:t>
            </a:r>
            <a:r>
              <a:rPr lang="en-US" altLang="zh-TW" sz="2400" dirty="0"/>
              <a:t>latent </a:t>
            </a:r>
            <a:r>
              <a:rPr lang="en-US" altLang="zh-TW" sz="2400" dirty="0" smtClean="0"/>
              <a:t>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 smtClean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Latent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pPr marL="457200" indent="-457200">
              <a:buAutoNum type="arabicPeriod"/>
            </a:pPr>
            <a:r>
              <a:rPr lang="en-US" altLang="zh-TW" sz="2400" dirty="0" smtClean="0"/>
              <a:t>create </a:t>
            </a:r>
            <a:r>
              <a:rPr lang="en-US" altLang="zh-TW" sz="2400" dirty="0"/>
              <a:t>noisy latent sequences</a:t>
            </a:r>
            <a:endParaRPr lang="en-US" altLang="zh-TW" sz="2400" dirty="0" smtClean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 smtClean="0"/>
              <a:t>Denoise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is performed by the LDM</a:t>
            </a:r>
            <a:endParaRPr lang="en-US" altLang="zh-TW" sz="2400" dirty="0" smtClean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Latent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=""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pPr marL="457200" indent="-457200">
              <a:buAutoNum type="arabicPeriod"/>
            </a:pPr>
            <a:r>
              <a:rPr lang="en-US" altLang="zh-TW" sz="2400" dirty="0" smtClean="0"/>
              <a:t>create </a:t>
            </a:r>
            <a:r>
              <a:rPr lang="en-US" altLang="zh-TW" sz="2400" dirty="0"/>
              <a:t>noisy latent sequences</a:t>
            </a:r>
            <a:endParaRPr lang="en-US" altLang="zh-TW" sz="2400" dirty="0" smtClean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 smtClean="0"/>
              <a:t>Denoise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is performed by the LDM</a:t>
            </a:r>
            <a:endParaRPr lang="en-US" altLang="zh-TW" sz="2400" dirty="0" smtClean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 smtClean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=""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=""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=""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=""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 smtClean="0">
                <a:solidFill>
                  <a:srgbClr val="FF0000"/>
                </a:solidFill>
                <a:ea typeface="新細明體"/>
              </a:rPr>
              <a:t>Model training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=""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=""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=""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=""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=""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</a:t>
            </a:r>
            <a:r>
              <a:rPr lang="en-US" altLang="zh-TW" sz="2400" dirty="0" smtClean="0"/>
              <a:t>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</a:t>
            </a:r>
            <a:r>
              <a:rPr lang="en-US" altLang="zh-TW" sz="2400" dirty="0" smtClean="0"/>
              <a:t>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Enable out-of-distribution prompts</a:t>
            </a:r>
          </a:p>
          <a:p>
            <a:pPr marL="342900" indent="-342900">
              <a:buAutoNum type="arabicPeriod" startAt="3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=""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2824</TotalTime>
  <Words>859</Words>
  <Application>Microsoft Office PowerPoint</Application>
  <PresentationFormat>寬螢幕</PresentationFormat>
  <Paragraphs>157</Paragraphs>
  <Slides>21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9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pc02</cp:lastModifiedBy>
  <cp:revision>147</cp:revision>
  <dcterms:created xsi:type="dcterms:W3CDTF">2023-03-04T07:12:03Z</dcterms:created>
  <dcterms:modified xsi:type="dcterms:W3CDTF">2025-09-26T12:46:15Z</dcterms:modified>
</cp:coreProperties>
</file>